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
  </p:notesMasterIdLst>
  <p:sldIdLst>
    <p:sldId id="257" r:id="rId4"/>
  </p:sldIdLst>
  <p:sldSz cx="6858000" cy="9144000" type="screen4x3"/>
  <p:notesSz cx="7077075" cy="93694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orient="horz" pos="2880">
          <p15:clr>
            <a:srgbClr val="A4A3A4"/>
          </p15:clr>
        </p15:guide>
        <p15:guide id="3" pos="2880">
          <p15:clr>
            <a:srgbClr val="A4A3A4"/>
          </p15:clr>
        </p15:guide>
        <p15:guide id="4"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49200"/>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2F88E6-D13E-4B8C-A325-81D4B69BB029}" v="1" dt="2022-04-05T11:40:08.5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p:cViewPr varScale="1">
        <p:scale>
          <a:sx n="64" d="100"/>
          <a:sy n="64" d="100"/>
        </p:scale>
        <p:origin x="2016" y="72"/>
      </p:cViewPr>
      <p:guideLst>
        <p:guide orient="horz" pos="2160"/>
        <p:guide orient="horz" pos="2880"/>
        <p:guide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Quast" userId="064d37e9-98a5-453a-94e4-7de575269c87" providerId="ADAL" clId="{EE2F88E6-D13E-4B8C-A325-81D4B69BB029}"/>
    <pc:docChg chg="custSel modSld">
      <pc:chgData name="Angela Quast" userId="064d37e9-98a5-453a-94e4-7de575269c87" providerId="ADAL" clId="{EE2F88E6-D13E-4B8C-A325-81D4B69BB029}" dt="2022-04-06T11:39:55.635" v="527" actId="20577"/>
      <pc:docMkLst>
        <pc:docMk/>
      </pc:docMkLst>
      <pc:sldChg chg="addSp delSp modSp mod">
        <pc:chgData name="Angela Quast" userId="064d37e9-98a5-453a-94e4-7de575269c87" providerId="ADAL" clId="{EE2F88E6-D13E-4B8C-A325-81D4B69BB029}" dt="2022-04-06T11:39:55.635" v="527" actId="20577"/>
        <pc:sldMkLst>
          <pc:docMk/>
          <pc:sldMk cId="0" sldId="257"/>
        </pc:sldMkLst>
        <pc:spChg chg="mod">
          <ac:chgData name="Angela Quast" userId="064d37e9-98a5-453a-94e4-7de575269c87" providerId="ADAL" clId="{EE2F88E6-D13E-4B8C-A325-81D4B69BB029}" dt="2022-04-05T11:41:07.220" v="230" actId="20577"/>
          <ac:spMkLst>
            <pc:docMk/>
            <pc:sldMk cId="0" sldId="257"/>
            <ac:spMk id="9" creationId="{D62D08B9-73A7-41BE-94D5-2D87AA0D2CC1}"/>
          </ac:spMkLst>
        </pc:spChg>
        <pc:spChg chg="mod">
          <ac:chgData name="Angela Quast" userId="064d37e9-98a5-453a-94e4-7de575269c87" providerId="ADAL" clId="{EE2F88E6-D13E-4B8C-A325-81D4B69BB029}" dt="2022-04-05T11:18:51.691" v="52" actId="20577"/>
          <ac:spMkLst>
            <pc:docMk/>
            <pc:sldMk cId="0" sldId="257"/>
            <ac:spMk id="17410" creationId="{00000000-0000-0000-0000-000000000000}"/>
          </ac:spMkLst>
        </pc:spChg>
        <pc:spChg chg="mod">
          <ac:chgData name="Angela Quast" userId="064d37e9-98a5-453a-94e4-7de575269c87" providerId="ADAL" clId="{EE2F88E6-D13E-4B8C-A325-81D4B69BB029}" dt="2022-04-05T13:15:30.754" v="436" actId="20577"/>
          <ac:spMkLst>
            <pc:docMk/>
            <pc:sldMk cId="0" sldId="257"/>
            <ac:spMk id="17422" creationId="{00000000-0000-0000-0000-000000000000}"/>
          </ac:spMkLst>
        </pc:spChg>
        <pc:spChg chg="mod">
          <ac:chgData name="Angela Quast" userId="064d37e9-98a5-453a-94e4-7de575269c87" providerId="ADAL" clId="{EE2F88E6-D13E-4B8C-A325-81D4B69BB029}" dt="2022-04-06T11:39:55.635" v="527" actId="20577"/>
          <ac:spMkLst>
            <pc:docMk/>
            <pc:sldMk cId="0" sldId="257"/>
            <ac:spMk id="17423" creationId="{00000000-0000-0000-0000-000000000000}"/>
          </ac:spMkLst>
        </pc:spChg>
        <pc:picChg chg="add mod">
          <ac:chgData name="Angela Quast" userId="064d37e9-98a5-453a-94e4-7de575269c87" providerId="ADAL" clId="{EE2F88E6-D13E-4B8C-A325-81D4B69BB029}" dt="2022-04-05T11:40:31.384" v="193" actId="14100"/>
          <ac:picMkLst>
            <pc:docMk/>
            <pc:sldMk cId="0" sldId="257"/>
            <ac:picMk id="4" creationId="{2BC8D604-310B-4B07-A418-BDF5B7F04B34}"/>
          </ac:picMkLst>
        </pc:picChg>
        <pc:picChg chg="del">
          <ac:chgData name="Angela Quast" userId="064d37e9-98a5-453a-94e4-7de575269c87" providerId="ADAL" clId="{EE2F88E6-D13E-4B8C-A325-81D4B69BB029}" dt="2022-04-05T11:19:18.948" v="53" actId="478"/>
          <ac:picMkLst>
            <pc:docMk/>
            <pc:sldMk cId="0" sldId="257"/>
            <ac:picMk id="8" creationId="{31DC1E34-F6C9-45B7-AC8B-3EC93073FE7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3973" tIns="46986" rIns="93973" bIns="4698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3973" tIns="46986" rIns="93973" bIns="46986" rtlCol="0"/>
          <a:lstStyle>
            <a:lvl1pPr algn="r" fontAlgn="auto">
              <a:spcBef>
                <a:spcPts val="0"/>
              </a:spcBef>
              <a:spcAft>
                <a:spcPts val="0"/>
              </a:spcAft>
              <a:defRPr sz="1200">
                <a:latin typeface="+mn-lt"/>
                <a:cs typeface="+mn-cs"/>
              </a:defRPr>
            </a:lvl1pPr>
          </a:lstStyle>
          <a:p>
            <a:pPr>
              <a:defRPr/>
            </a:pPr>
            <a:fld id="{AE07444B-1FCE-4512-A99E-0ADC24AF110E}" type="datetimeFigureOut">
              <a:rPr lang="en-US"/>
              <a:pPr>
                <a:defRPr/>
              </a:pPr>
              <a:t>4/5/2022</a:t>
            </a:fld>
            <a:endParaRPr lang="en-US"/>
          </a:p>
        </p:txBody>
      </p:sp>
      <p:sp>
        <p:nvSpPr>
          <p:cNvPr id="4" name="Slide Image Placeholder 3"/>
          <p:cNvSpPr>
            <a:spLocks noGrp="1" noRot="1" noChangeAspect="1"/>
          </p:cNvSpPr>
          <p:nvPr>
            <p:ph type="sldImg" idx="2"/>
          </p:nvPr>
        </p:nvSpPr>
        <p:spPr>
          <a:xfrm>
            <a:off x="2220913" y="703263"/>
            <a:ext cx="2635250" cy="3513137"/>
          </a:xfrm>
          <a:prstGeom prst="rect">
            <a:avLst/>
          </a:prstGeom>
          <a:noFill/>
          <a:ln w="12700">
            <a:solidFill>
              <a:prstClr val="black"/>
            </a:solidFill>
          </a:ln>
        </p:spPr>
        <p:txBody>
          <a:bodyPr vert="horz" lIns="93973" tIns="46986" rIns="93973" bIns="46986" rtlCol="0" anchor="ctr"/>
          <a:lstStyle/>
          <a:p>
            <a:pPr lvl="0"/>
            <a:endParaRPr lang="en-US" noProof="0"/>
          </a:p>
        </p:txBody>
      </p:sp>
      <p:sp>
        <p:nvSpPr>
          <p:cNvPr id="5" name="Notes Placeholder 4"/>
          <p:cNvSpPr>
            <a:spLocks noGrp="1"/>
          </p:cNvSpPr>
          <p:nvPr>
            <p:ph type="body" sz="quarter" idx="3"/>
          </p:nvPr>
        </p:nvSpPr>
        <p:spPr>
          <a:xfrm>
            <a:off x="708025" y="4449763"/>
            <a:ext cx="5661025" cy="4216400"/>
          </a:xfrm>
          <a:prstGeom prst="rect">
            <a:avLst/>
          </a:prstGeom>
        </p:spPr>
        <p:txBody>
          <a:bodyPr vert="horz" lIns="93973" tIns="46986" rIns="93973" bIns="469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99525"/>
            <a:ext cx="3067050" cy="468313"/>
          </a:xfrm>
          <a:prstGeom prst="rect">
            <a:avLst/>
          </a:prstGeom>
        </p:spPr>
        <p:txBody>
          <a:bodyPr vert="horz" lIns="93973" tIns="46986" rIns="93973" bIns="4698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008438" y="8899525"/>
            <a:ext cx="3067050" cy="468313"/>
          </a:xfrm>
          <a:prstGeom prst="rect">
            <a:avLst/>
          </a:prstGeom>
        </p:spPr>
        <p:txBody>
          <a:bodyPr vert="horz" wrap="square" lIns="93973" tIns="46986" rIns="93973" bIns="46986" numCol="1" anchor="b" anchorCtr="0" compatLnSpc="1">
            <a:prstTxWarp prst="textNoShape">
              <a:avLst/>
            </a:prstTxWarp>
          </a:bodyPr>
          <a:lstStyle>
            <a:lvl1pPr algn="r">
              <a:defRPr sz="1200">
                <a:latin typeface="Calibri" panose="020F0502020204030204" pitchFamily="34" charset="0"/>
              </a:defRPr>
            </a:lvl1pPr>
          </a:lstStyle>
          <a:p>
            <a:fld id="{AD99E364-D225-4B88-AAC6-E5C41FF01D25}" type="slidenum">
              <a:rPr lang="en-US" altLang="en-US"/>
              <a:pPr/>
              <a:t>‹#›</a:t>
            </a:fld>
            <a:endParaRPr lang="en-US" altLang="en-US"/>
          </a:p>
        </p:txBody>
      </p:sp>
    </p:spTree>
    <p:extLst>
      <p:ext uri="{BB962C8B-B14F-4D97-AF65-F5344CB8AC3E}">
        <p14:creationId xmlns:p14="http://schemas.microsoft.com/office/powerpoint/2010/main" val="1998693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5"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a:latin typeface="Calibri" panose="020F0502020204030204" pitchFamily="34" charset="0"/>
            </a:endParaRPr>
          </a:p>
        </p:txBody>
      </p:sp>
      <p:sp>
        <p:nvSpPr>
          <p:cNvPr id="18436"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fld id="{89E93B00-08D3-49B2-8DC7-EA22E7C6EAD2}" type="datetime8">
              <a:rPr lang="en-US" altLang="en-US" smtClean="0">
                <a:latin typeface="Calibri" panose="020F0502020204030204" pitchFamily="34" charset="0"/>
              </a:rPr>
              <a:pPr fontAlgn="base">
                <a:spcBef>
                  <a:spcPct val="0"/>
                </a:spcBef>
                <a:spcAft>
                  <a:spcPct val="0"/>
                </a:spcAft>
              </a:pPr>
              <a:t>4/5/2022 7:17 AM</a:t>
            </a:fld>
            <a:endParaRPr lang="en-US" altLang="en-US">
              <a:latin typeface="Calibri" panose="020F0502020204030204" pitchFamily="34" charset="0"/>
            </a:endParaRPr>
          </a:p>
        </p:txBody>
      </p:sp>
      <p:sp>
        <p:nvSpPr>
          <p:cNvPr id="18437" name="Footer Placeholder 5"/>
          <p:cNvSpPr>
            <a:spLocks noGrp="1"/>
          </p:cNvSpPr>
          <p:nvPr>
            <p:ph type="ftr" sz="quarter" idx="4"/>
          </p:nvPr>
        </p:nvSpPr>
        <p:spPr bwMode="auto">
          <a:xfrm>
            <a:off x="0" y="8899525"/>
            <a:ext cx="6369050" cy="468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500">
                <a:solidFill>
                  <a:srgbClr val="000000"/>
                </a:solidFill>
                <a:latin typeface="Trebuchet MS" panose="020B0603020202020204"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en-US" sz="500">
                <a:solidFill>
                  <a:srgbClr val="000000"/>
                </a:solidFill>
                <a:latin typeface="Trebuchet MS" panose="020B0603020202020204"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en-US" sz="500">
                <a:solidFill>
                  <a:srgbClr val="000000"/>
                </a:solidFill>
                <a:latin typeface="Trebuchet MS" panose="020B0603020202020204" pitchFamily="34" charset="0"/>
              </a:rPr>
            </a:br>
            <a:r>
              <a:rPr lang="en-US" altLang="en-US" sz="500">
                <a:solidFill>
                  <a:srgbClr val="000000"/>
                </a:solidFill>
                <a:latin typeface="Trebuchet MS" panose="020B0603020202020204" pitchFamily="34" charset="0"/>
              </a:rPr>
              <a:t>MICROSOFT MAKES NO WARRANTIES, EXPRESS, IMPLIED OR STATUTORY, AS TO THE INFORMATION IN THIS PRESENTATION.</a:t>
            </a:r>
          </a:p>
          <a:p>
            <a:pPr fontAlgn="base">
              <a:spcBef>
                <a:spcPct val="0"/>
              </a:spcBef>
              <a:spcAft>
                <a:spcPct val="0"/>
              </a:spcAft>
            </a:pPr>
            <a:endParaRPr lang="en-US" altLang="en-US" sz="500">
              <a:latin typeface="Trebuchet MS" panose="020B0603020202020204" pitchFamily="34" charset="0"/>
            </a:endParaRPr>
          </a:p>
        </p:txBody>
      </p:sp>
      <p:sp>
        <p:nvSpPr>
          <p:cNvPr id="18438" name="Slide Number Placeholder 6"/>
          <p:cNvSpPr>
            <a:spLocks noGrp="1"/>
          </p:cNvSpPr>
          <p:nvPr>
            <p:ph type="sldNum" sz="quarter" idx="5"/>
          </p:nvPr>
        </p:nvSpPr>
        <p:spPr bwMode="auto">
          <a:xfrm>
            <a:off x="6369050" y="8899525"/>
            <a:ext cx="706438" cy="468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98F0C4B-AE5E-4F92-BA74-5606CEE6DA1A}" type="slidenum">
              <a:rPr lang="en-US" altLang="en-US">
                <a:latin typeface="Calibri" panose="020F0502020204030204" pitchFamily="34" charset="0"/>
              </a:rPr>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356707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7689" y="2540002"/>
            <a:ext cx="5761435" cy="2031327"/>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547688" y="5793320"/>
            <a:ext cx="5761435" cy="615553"/>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66668687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285750" y="1882073"/>
            <a:ext cx="6286500" cy="2135969"/>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408789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285750" y="1882073"/>
            <a:ext cx="6286500" cy="2135969"/>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1" y="8318502"/>
            <a:ext cx="6858001" cy="825500"/>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extLst>
      <p:ext uri="{BB962C8B-B14F-4D97-AF65-F5344CB8AC3E}">
        <p14:creationId xmlns:p14="http://schemas.microsoft.com/office/powerpoint/2010/main" val="232285485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pic>
        <p:nvPicPr>
          <p:cNvPr id="5" name="Picture 4" descr="white ba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41663"/>
            <a:ext cx="5718175" cy="216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026914" y="866408"/>
            <a:ext cx="5282406" cy="2031325"/>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026716" y="5793320"/>
            <a:ext cx="5282406" cy="615553"/>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rtlCol="0">
            <a:noAutofit/>
            <a:scene3d>
              <a:camera prst="orthographicFront"/>
              <a:lightRig rig="flat" dir="t"/>
            </a:scene3d>
            <a:sp3d extrusionH="88900" contourW="2540">
              <a:bevelT w="38100" h="31750"/>
              <a:contourClr>
                <a:srgbClr val="F4A234"/>
              </a:contourClr>
            </a:sp3d>
          </a:bodyPr>
          <a:lstStyle>
            <a:lvl1pPr marL="0" indent="0" algn="l" defTabSz="914363" rtl="0" eaLnBrk="1" latinLnBrk="0" hangingPunct="1">
              <a:lnSpc>
                <a:spcPct val="90000"/>
              </a:lnSpc>
              <a:spcBef>
                <a:spcPct val="20000"/>
              </a:spcBef>
              <a:buFont typeface="Arial" pitchFamily="34" charset="0"/>
              <a:buNone/>
              <a:defRPr lang="en-US" sz="10000" b="0" i="1" kern="1200" baseline="0" dirty="0" smtClean="0">
                <a:ln>
                  <a:solidFill>
                    <a:schemeClr val="tx1">
                      <a:alpha val="21000"/>
                    </a:schemeClr>
                  </a:solidFill>
                </a:ln>
                <a:gradFill>
                  <a:gsLst>
                    <a:gs pos="6000">
                      <a:schemeClr val="accent4">
                        <a:lumMod val="75000"/>
                      </a:schemeClr>
                    </a:gs>
                    <a:gs pos="50000">
                      <a:schemeClr val="accent4">
                        <a:lumMod val="50000"/>
                      </a:schemeClr>
                    </a:gs>
                    <a:gs pos="100000">
                      <a:schemeClr val="bg2">
                        <a:lumMod val="85000"/>
                        <a:lumOff val="15000"/>
                      </a:schemeClr>
                    </a:gs>
                  </a:gsLst>
                  <a:lin ang="5400000" scaled="0"/>
                </a:gradFill>
                <a:effectLst>
                  <a:outerShdw blurRad="139700" dir="16200000" rotWithShape="0">
                    <a:schemeClr val="tx1">
                      <a:alpha val="34000"/>
                    </a:schemeClr>
                  </a:outerShdw>
                </a:effectLst>
                <a:latin typeface="+mn-lt"/>
                <a:ea typeface="+mn-ea"/>
                <a:cs typeface="Arial" pitchFamily="34" charset="0"/>
              </a:defRPr>
            </a:lvl1pPr>
          </a:lstStyle>
          <a:p>
            <a:pPr lvl="0"/>
            <a:r>
              <a:rPr lang="en-US" dirty="0"/>
              <a:t>Click to edit Master text styles</a:t>
            </a:r>
          </a:p>
        </p:txBody>
      </p:sp>
    </p:spTree>
    <p:extLst>
      <p:ext uri="{BB962C8B-B14F-4D97-AF65-F5344CB8AC3E}">
        <p14:creationId xmlns:p14="http://schemas.microsoft.com/office/powerpoint/2010/main" val="17391257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541735" y="2540002"/>
            <a:ext cx="6030516" cy="2523768"/>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555370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5" name="Picture 4" descr="white ba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41663"/>
            <a:ext cx="5718175" cy="216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026914" y="866408"/>
            <a:ext cx="5282406" cy="2031325"/>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026716" y="5793320"/>
            <a:ext cx="5282406" cy="615553"/>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rtlCol="0">
            <a:noAutofit/>
            <a:scene3d>
              <a:camera prst="orthographicFront"/>
              <a:lightRig rig="flat" dir="t"/>
            </a:scene3d>
            <a:sp3d extrusionH="88900" contourW="2540">
              <a:bevelT w="38100" h="31750"/>
              <a:contourClr>
                <a:srgbClr val="F4A234"/>
              </a:contourClr>
            </a:sp3d>
          </a:bodyPr>
          <a:lstStyle>
            <a:lvl1pPr marL="0" indent="0" algn="l" defTabSz="914363" rtl="0" eaLnBrk="1" latinLnBrk="0" hangingPunct="1">
              <a:lnSpc>
                <a:spcPct val="90000"/>
              </a:lnSpc>
              <a:spcBef>
                <a:spcPct val="20000"/>
              </a:spcBef>
              <a:buFont typeface="Arial" pitchFamily="34" charset="0"/>
              <a:buNone/>
              <a:defRPr lang="en-US" sz="10000" b="0" i="1" kern="1200" baseline="0" dirty="0" smtClean="0">
                <a:ln>
                  <a:solidFill>
                    <a:schemeClr val="tx1">
                      <a:alpha val="21000"/>
                    </a:schemeClr>
                  </a:solidFill>
                </a:ln>
                <a:gradFill>
                  <a:gsLst>
                    <a:gs pos="6000">
                      <a:schemeClr val="accent4">
                        <a:lumMod val="75000"/>
                      </a:schemeClr>
                    </a:gs>
                    <a:gs pos="50000">
                      <a:schemeClr val="accent4">
                        <a:lumMod val="50000"/>
                      </a:schemeClr>
                    </a:gs>
                    <a:gs pos="100000">
                      <a:schemeClr val="bg2">
                        <a:lumMod val="85000"/>
                        <a:lumOff val="15000"/>
                      </a:schemeClr>
                    </a:gs>
                  </a:gsLst>
                  <a:lin ang="5400000" scaled="0"/>
                </a:gradFill>
                <a:effectLst>
                  <a:outerShdw blurRad="139700" dir="16200000" rotWithShape="0">
                    <a:schemeClr val="tx1">
                      <a:alpha val="34000"/>
                    </a:schemeClr>
                  </a:outerShdw>
                </a:effectLst>
                <a:latin typeface="+mn-lt"/>
                <a:ea typeface="+mn-ea"/>
                <a:cs typeface="Arial" pitchFamily="34" charset="0"/>
              </a:defRPr>
            </a:lvl1pPr>
          </a:lstStyle>
          <a:p>
            <a:pPr lvl="0"/>
            <a:r>
              <a:rPr lang="en-US" dirty="0"/>
              <a:t>Click to edit Master text styles</a:t>
            </a:r>
          </a:p>
        </p:txBody>
      </p:sp>
    </p:spTree>
    <p:extLst>
      <p:ext uri="{BB962C8B-B14F-4D97-AF65-F5344CB8AC3E}">
        <p14:creationId xmlns:p14="http://schemas.microsoft.com/office/powerpoint/2010/main" val="2706854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285750" y="1882070"/>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618471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85750" y="1883834"/>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9033913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5750" y="1882071"/>
            <a:ext cx="30861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86150" y="1882071"/>
            <a:ext cx="30861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2973104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85750" y="2112906"/>
            <a:ext cx="3086100"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285749" y="2899833"/>
            <a:ext cx="30861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84486" y="2112906"/>
            <a:ext cx="3087764"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2899833"/>
            <a:ext cx="3088481"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8490354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942750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689354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657207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285750" y="1884363"/>
            <a:ext cx="6286500" cy="213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3" descr="bottombar.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8399463"/>
            <a:ext cx="6858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8" r:id="rId2"/>
    <p:sldLayoutId id="2147483680" r:id="rId3"/>
    <p:sldLayoutId id="2147483681" r:id="rId4"/>
    <p:sldLayoutId id="2147483682" r:id="rId5"/>
    <p:sldLayoutId id="2147483683" r:id="rId6"/>
    <p:sldLayoutId id="2147483684" r:id="rId7"/>
    <p:sldLayoutId id="2147483685" r:id="rId8"/>
    <p:sldLayoutId id="2147483686" r:id="rId9"/>
    <p:sldLayoutId id="2147483689" r:id="rId10"/>
    <p:sldLayoutId id="2147483690" r:id="rId11"/>
    <p:sldLayoutId id="2147483691" r:id="rId12"/>
  </p:sldLayoutIdLst>
  <p:transition>
    <p:fade/>
  </p:transition>
  <p:txStyles>
    <p:titleStyle>
      <a:lvl1pPr algn="l" defTabSz="912813" rtl="0" eaLnBrk="0" fontAlgn="base" hangingPunct="0">
        <a:lnSpc>
          <a:spcPct val="90000"/>
        </a:lnSpc>
        <a:spcBef>
          <a:spcPct val="0"/>
        </a:spcBef>
        <a:spcAft>
          <a:spcPct val="0"/>
        </a:spcAft>
        <a:defRPr lang="en-US" sz="4800" spc="-150" dirty="0">
          <a:ln w="3175">
            <a:noFill/>
          </a:ln>
          <a:solidFill>
            <a:srgbClr val="005825"/>
          </a:solidFill>
          <a:latin typeface="+mj-lt"/>
          <a:ea typeface="+mn-ea"/>
          <a:cs typeface="Arial" pitchFamily="34" charset="0"/>
        </a:defRPr>
      </a:lvl1pPr>
      <a:lvl2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2pPr>
      <a:lvl3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3pPr>
      <a:lvl4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4pPr>
      <a:lvl5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5pPr>
      <a:lvl6pPr marL="4572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6pPr>
      <a:lvl7pPr marL="9144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7pPr>
      <a:lvl8pPr marL="13716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8pPr>
      <a:lvl9pPr marL="18288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9pPr>
    </p:titleStyle>
    <p:bodyStyle>
      <a:lvl1pPr marL="396875" indent="-396875" algn="l" defTabSz="912813" rtl="0" eaLnBrk="0" fontAlgn="base" hangingPunct="0">
        <a:lnSpc>
          <a:spcPct val="90000"/>
        </a:lnSpc>
        <a:spcBef>
          <a:spcPct val="20000"/>
        </a:spcBef>
        <a:spcAft>
          <a:spcPct val="0"/>
        </a:spcAft>
        <a:buBlip>
          <a:blip r:embed="rId16"/>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7"/>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Picture 3" descr="white rectangle.png"/>
          <p:cNvPicPr>
            <a:picLocks noChangeAspect="1"/>
          </p:cNvPicPr>
          <p:nvPr/>
        </p:nvPicPr>
        <p:blipFill>
          <a:blip r:embed="rId4">
            <a:extLst>
              <a:ext uri="{28A0092B-C50C-407E-A947-70E740481C1C}">
                <a14:useLocalDpi xmlns:a14="http://schemas.microsoft.com/office/drawing/2010/main" val="0"/>
              </a:ext>
            </a:extLst>
          </a:blip>
          <a:srcRect b="10452"/>
          <a:stretch>
            <a:fillRect/>
          </a:stretch>
        </p:blipFill>
        <p:spPr bwMode="auto">
          <a:xfrm>
            <a:off x="0" y="1733550"/>
            <a:ext cx="6858000" cy="741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dirty="0"/>
              <a:t>Click to edit Master title style</a:t>
            </a:r>
          </a:p>
        </p:txBody>
      </p:sp>
      <p:sp>
        <p:nvSpPr>
          <p:cNvPr id="14340" name="Text Placeholder 2"/>
          <p:cNvSpPr>
            <a:spLocks noGrp="1"/>
          </p:cNvSpPr>
          <p:nvPr>
            <p:ph type="body" idx="1"/>
          </p:nvPr>
        </p:nvSpPr>
        <p:spPr bwMode="auto">
          <a:xfrm>
            <a:off x="541338" y="2540000"/>
            <a:ext cx="6030912"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87" r:id="rId1"/>
  </p:sldLayoutIdLst>
  <p:transition>
    <p:fade/>
  </p:transition>
  <p:txStyles>
    <p:titleStyle>
      <a:lvl1pPr algn="l" defTabSz="912813" rtl="0" eaLnBrk="0" fontAlgn="base" hangingPunct="0">
        <a:lnSpc>
          <a:spcPct val="90000"/>
        </a:lnSpc>
        <a:spcBef>
          <a:spcPct val="0"/>
        </a:spcBef>
        <a:spcAft>
          <a:spcPct val="0"/>
        </a:spcAft>
        <a:defRPr lang="en-US" sz="4800" spc="-150" dirty="0">
          <a:ln w="3175">
            <a:noFill/>
          </a:ln>
          <a:solidFill>
            <a:srgbClr val="005825"/>
          </a:solidFill>
          <a:latin typeface="+mj-lt"/>
          <a:ea typeface="+mn-ea"/>
          <a:cs typeface="Arial" pitchFamily="34" charset="0"/>
        </a:defRPr>
      </a:lvl1pPr>
      <a:lvl2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2pPr>
      <a:lvl3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3pPr>
      <a:lvl4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4pPr>
      <a:lvl5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5pPr>
      <a:lvl6pPr marL="4572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6pPr>
      <a:lvl7pPr marL="9144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7pPr>
      <a:lvl8pPr marL="13716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8pPr>
      <a:lvl9pPr marL="18288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9pPr>
    </p:titleStyle>
    <p:bodyStyle>
      <a:lvl1pPr algn="l" defTabSz="912813" rtl="0" eaLnBrk="0" fontAlgn="base" hangingPunct="0">
        <a:lnSpc>
          <a:spcPct val="90000"/>
        </a:lnSpc>
        <a:spcBef>
          <a:spcPct val="20000"/>
        </a:spcBef>
        <a:spcAft>
          <a:spcPct val="0"/>
        </a:spcAft>
        <a:buFont typeface="Arial" panose="020B0604020202020204" pitchFamily="34"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panose="020B0604020202020204" pitchFamily="34"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panose="020B0604020202020204"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panose="020B0604020202020204" pitchFamily="34" charset="0"/>
        <a:defRPr sz="2400" b="1" kern="1200">
          <a:solidFill>
            <a:schemeClr val="tx1"/>
          </a:solidFill>
          <a:latin typeface="Courier New" pitchFamily="49" charset="0"/>
          <a:ea typeface="+mn-ea"/>
          <a:cs typeface="Courier New" pitchFamily="49" charset="0"/>
        </a:defRPr>
      </a:lvl4pPr>
      <a:lvl5pPr marL="1425575" algn="l" defTabSz="912813" rtl="0" eaLnBrk="0" fontAlgn="base" hangingPunct="0">
        <a:lnSpc>
          <a:spcPct val="90000"/>
        </a:lnSpc>
        <a:spcBef>
          <a:spcPct val="20000"/>
        </a:spcBef>
        <a:spcAft>
          <a:spcPct val="0"/>
        </a:spcAft>
        <a:buFont typeface="Arial" panose="020B0604020202020204"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ctrTitle"/>
          </p:nvPr>
        </p:nvSpPr>
        <p:spPr>
          <a:xfrm>
            <a:off x="1096565" y="2105978"/>
            <a:ext cx="5761435" cy="895350"/>
          </a:xfrm>
        </p:spPr>
        <p:txBody>
          <a:bodyPr spcFirstLastPara="1" numCol="1">
            <a:prstTxWarp prst="textArchUp">
              <a:avLst/>
            </a:prstTxWarp>
          </a:bodyPr>
          <a:lstStyle/>
          <a:p>
            <a:pPr algn="ctr" defTabSz="914363" eaLnBrk="1" fontAlgn="auto" hangingPunct="1">
              <a:spcAft>
                <a:spcPts val="0"/>
              </a:spcAft>
              <a:defRPr/>
            </a:pPr>
            <a:r>
              <a:rPr sz="4400" dirty="0"/>
              <a:t>EARTH DAY CELEBRATION</a:t>
            </a:r>
            <a:br>
              <a:rPr dirty="0"/>
            </a:br>
            <a:endParaRPr sz="4000" dirty="0"/>
          </a:p>
        </p:txBody>
      </p:sp>
      <p:sp>
        <p:nvSpPr>
          <p:cNvPr id="17410" name="Rectangle 8"/>
          <p:cNvSpPr>
            <a:spLocks noChangeArrowheads="1"/>
          </p:cNvSpPr>
          <p:nvPr/>
        </p:nvSpPr>
        <p:spPr bwMode="auto">
          <a:xfrm>
            <a:off x="1238553" y="1752600"/>
            <a:ext cx="474444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000" dirty="0">
                <a:solidFill>
                  <a:srgbClr val="C00000"/>
                </a:solidFill>
                <a:latin typeface="Calibri" panose="020F0502020204030204" pitchFamily="34" charset="0"/>
              </a:rPr>
              <a:t>APRIL 23, 2022</a:t>
            </a:r>
          </a:p>
          <a:p>
            <a:pPr algn="ctr"/>
            <a:r>
              <a:rPr lang="en-US" altLang="en-US" sz="2000" dirty="0">
                <a:solidFill>
                  <a:srgbClr val="C00000"/>
                </a:solidFill>
                <a:latin typeface="Calibri" panose="020F0502020204030204" pitchFamily="34" charset="0"/>
              </a:rPr>
              <a:t>10:00 AM to 2:00PM</a:t>
            </a:r>
          </a:p>
          <a:p>
            <a:pPr algn="ctr"/>
            <a:r>
              <a:rPr lang="en-US" altLang="en-US" sz="2000" dirty="0">
                <a:solidFill>
                  <a:srgbClr val="336600"/>
                </a:solidFill>
                <a:latin typeface="Calibri" panose="020F0502020204030204" pitchFamily="34" charset="0"/>
              </a:rPr>
              <a:t>Washington Conservation Club, Washington</a:t>
            </a:r>
          </a:p>
        </p:txBody>
      </p:sp>
      <p:sp>
        <p:nvSpPr>
          <p:cNvPr id="17414" name="TextBox 15"/>
          <p:cNvSpPr txBox="1">
            <a:spLocks noChangeArrowheads="1"/>
          </p:cNvSpPr>
          <p:nvPr/>
        </p:nvSpPr>
        <p:spPr bwMode="auto">
          <a:xfrm>
            <a:off x="353219" y="4192271"/>
            <a:ext cx="419338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600" b="1" dirty="0">
                <a:latin typeface="Calibri" panose="020F0502020204030204" pitchFamily="34" charset="0"/>
              </a:rPr>
              <a:t>E-waste Collection</a:t>
            </a:r>
            <a:r>
              <a:rPr lang="en-US" altLang="en-US" sz="1600" dirty="0">
                <a:latin typeface="Calibri" panose="020F0502020204030204" pitchFamily="34" charset="0"/>
              </a:rPr>
              <a:t>: any</a:t>
            </a:r>
            <a:r>
              <a:rPr lang="en-US" altLang="en-US" sz="1600" b="1" dirty="0">
                <a:latin typeface="Calibri" panose="020F0502020204030204" pitchFamily="34" charset="0"/>
              </a:rPr>
              <a:t> smaller </a:t>
            </a:r>
            <a:r>
              <a:rPr lang="en-US" altLang="en-US" sz="1600" dirty="0">
                <a:latin typeface="Calibri" panose="020F0502020204030204" pitchFamily="34" charset="0"/>
              </a:rPr>
              <a:t>old electronic item that has a cord</a:t>
            </a:r>
          </a:p>
          <a:p>
            <a:pPr algn="ctr"/>
            <a:r>
              <a:rPr lang="en-US" altLang="en-US" sz="1600" b="1" dirty="0">
                <a:latin typeface="Calibri" panose="020F0502020204030204" pitchFamily="34" charset="0"/>
              </a:rPr>
              <a:t>Drug Take Back Event</a:t>
            </a:r>
            <a:r>
              <a:rPr lang="en-US" altLang="en-US" sz="1600" dirty="0">
                <a:latin typeface="Calibri" panose="020F0502020204030204" pitchFamily="34" charset="0"/>
              </a:rPr>
              <a:t>: expired or unused prescriptions, over-the-counter medications, needles and inhalers  </a:t>
            </a:r>
          </a:p>
          <a:p>
            <a:r>
              <a:rPr lang="en-US" altLang="en-US" sz="1600" b="1" dirty="0">
                <a:latin typeface="Calibri" panose="020F0502020204030204" pitchFamily="34" charset="0"/>
              </a:rPr>
              <a:t>Sharps Container Exchange</a:t>
            </a:r>
          </a:p>
        </p:txBody>
      </p:sp>
      <p:pic>
        <p:nvPicPr>
          <p:cNvPr id="17415" name="Picture 3" descr="C:\Program Files\Microsoft Office\MEDIA\OFFICE12\Lines\BD10307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111594"/>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4" descr="C:\Program Files\Microsoft Office\MEDIA\OFFICE12\Lines\BD10307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783263"/>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5" descr="C:\Program Files\Microsoft Office\MEDIA\OFFICE12\Lines\BD10307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743200"/>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6" descr="C:\Program Files\Microsoft Office\MEDIA\OFFICE12\Lines\BD10307_.gif"/>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4062" y="5873386"/>
            <a:ext cx="15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79800" y="2806700"/>
            <a:ext cx="322103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3"/>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500562" y="4230075"/>
            <a:ext cx="1747838"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1" name="TextBox 1"/>
          <p:cNvSpPr txBox="1">
            <a:spLocks noChangeArrowheads="1"/>
          </p:cNvSpPr>
          <p:nvPr/>
        </p:nvSpPr>
        <p:spPr bwMode="auto">
          <a:xfrm>
            <a:off x="-301428" y="6084023"/>
            <a:ext cx="3834806"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a:latin typeface="Calibri" panose="020F0502020204030204" pitchFamily="34" charset="0"/>
              </a:rPr>
              <a:t>Milkweed Give Away</a:t>
            </a:r>
          </a:p>
          <a:p>
            <a:pPr algn="ctr"/>
            <a:r>
              <a:rPr lang="en-US" altLang="en-US" sz="1400" dirty="0">
                <a:latin typeface="Calibri" panose="020F0502020204030204" pitchFamily="34" charset="0"/>
              </a:rPr>
              <a:t>with Monarch butterfly information</a:t>
            </a:r>
          </a:p>
          <a:p>
            <a:pPr algn="ctr"/>
            <a:r>
              <a:rPr lang="en-US" altLang="en-US" dirty="0">
                <a:solidFill>
                  <a:srgbClr val="C00000"/>
                </a:solidFill>
                <a:latin typeface="Calibri" panose="020F0502020204030204" pitchFamily="34" charset="0"/>
              </a:rPr>
              <a:t>Sponsored by </a:t>
            </a:r>
          </a:p>
          <a:p>
            <a:pPr algn="ctr"/>
            <a:r>
              <a:rPr lang="en-US" altLang="en-US" dirty="0">
                <a:solidFill>
                  <a:srgbClr val="C00000"/>
                </a:solidFill>
                <a:latin typeface="Calibri" panose="020F0502020204030204" pitchFamily="34" charset="0"/>
              </a:rPr>
              <a:t>Etienne’s Farm Market</a:t>
            </a:r>
          </a:p>
          <a:p>
            <a:pPr algn="ctr"/>
            <a:endParaRPr lang="en-US" altLang="en-US" sz="1400" b="1" dirty="0">
              <a:latin typeface="Calibri" panose="020F0502020204030204" pitchFamily="34" charset="0"/>
            </a:endParaRPr>
          </a:p>
        </p:txBody>
      </p:sp>
      <p:sp>
        <p:nvSpPr>
          <p:cNvPr id="17422" name="TextBox 5"/>
          <p:cNvSpPr txBox="1">
            <a:spLocks noChangeArrowheads="1"/>
          </p:cNvSpPr>
          <p:nvPr/>
        </p:nvSpPr>
        <p:spPr bwMode="auto">
          <a:xfrm>
            <a:off x="-107554" y="7144542"/>
            <a:ext cx="36068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b="1" dirty="0">
              <a:latin typeface="Calibri" panose="020F0502020204030204" pitchFamily="34" charset="0"/>
            </a:endParaRPr>
          </a:p>
          <a:p>
            <a:pPr algn="ctr"/>
            <a:r>
              <a:rPr lang="en-US" altLang="en-US" b="1" dirty="0">
                <a:latin typeface="Calibri" panose="020F0502020204030204" pitchFamily="34" charset="0"/>
              </a:rPr>
              <a:t>Tree Seedlings to be Given Away</a:t>
            </a:r>
          </a:p>
          <a:p>
            <a:pPr algn="ctr"/>
            <a:r>
              <a:rPr lang="en-US" altLang="en-US" sz="1600" dirty="0">
                <a:latin typeface="Calibri" panose="020F0502020204030204" pitchFamily="34" charset="0"/>
              </a:rPr>
              <a:t>White Pine, River Birch, </a:t>
            </a:r>
          </a:p>
          <a:p>
            <a:pPr algn="ctr"/>
            <a:r>
              <a:rPr lang="en-US" altLang="en-US" sz="1600" dirty="0">
                <a:latin typeface="Calibri" panose="020F0502020204030204" pitchFamily="34" charset="0"/>
              </a:rPr>
              <a:t>and Pecan</a:t>
            </a:r>
          </a:p>
          <a:p>
            <a:pPr algn="ctr"/>
            <a:r>
              <a:rPr lang="en-US" altLang="en-US" sz="1600" dirty="0">
                <a:latin typeface="Calibri" panose="020F0502020204030204" pitchFamily="34" charset="0"/>
              </a:rPr>
              <a:t>Silky Dogwood Bush</a:t>
            </a:r>
          </a:p>
          <a:p>
            <a:pPr algn="ctr"/>
            <a:endParaRPr lang="en-US" altLang="en-US" sz="1600" dirty="0">
              <a:latin typeface="Calibri" panose="020F0502020204030204" pitchFamily="34" charset="0"/>
            </a:endParaRPr>
          </a:p>
          <a:p>
            <a:pPr algn="ctr"/>
            <a:r>
              <a:rPr lang="en-US" altLang="en-US" sz="1600" b="1" dirty="0">
                <a:latin typeface="Calibri" panose="020F0502020204030204" pitchFamily="34" charset="0"/>
              </a:rPr>
              <a:t>Children’s crafts  </a:t>
            </a:r>
          </a:p>
          <a:p>
            <a:pPr algn="ctr"/>
            <a:endParaRPr lang="en-US" altLang="en-US" sz="1600" dirty="0">
              <a:latin typeface="Calibri" panose="020F0502020204030204" pitchFamily="34" charset="0"/>
            </a:endParaRPr>
          </a:p>
        </p:txBody>
      </p:sp>
      <p:sp>
        <p:nvSpPr>
          <p:cNvPr id="17423" name="TextBox 7"/>
          <p:cNvSpPr txBox="1">
            <a:spLocks noChangeArrowheads="1"/>
          </p:cNvSpPr>
          <p:nvPr/>
        </p:nvSpPr>
        <p:spPr bwMode="auto">
          <a:xfrm>
            <a:off x="3398837" y="5962423"/>
            <a:ext cx="335042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a:latin typeface="Calibri" panose="020F0502020204030204" pitchFamily="34" charset="0"/>
              </a:rPr>
              <a:t>Vendor booths:</a:t>
            </a:r>
            <a:r>
              <a:rPr lang="en-US" altLang="en-US" dirty="0">
                <a:latin typeface="Calibri" panose="020F0502020204030204" pitchFamily="34" charset="0"/>
              </a:rPr>
              <a:t> </a:t>
            </a:r>
          </a:p>
          <a:p>
            <a:pPr algn="ctr"/>
            <a:r>
              <a:rPr lang="en-US" altLang="en-US" sz="1600" dirty="0">
                <a:latin typeface="Calibri" panose="020F0502020204030204" pitchFamily="34" charset="0"/>
              </a:rPr>
              <a:t>Nature Photography by Steve Smith, </a:t>
            </a:r>
          </a:p>
          <a:p>
            <a:pPr algn="ctr"/>
            <a:r>
              <a:rPr lang="en-US" altLang="en-US" sz="1600" dirty="0">
                <a:latin typeface="Calibri" panose="020F0502020204030204" pitchFamily="34" charset="0"/>
              </a:rPr>
              <a:t>Cecil’s Handcrafted Wind Chimes,</a:t>
            </a:r>
          </a:p>
          <a:p>
            <a:pPr algn="ctr"/>
            <a:r>
              <a:rPr lang="en-US" altLang="en-US" sz="1600" dirty="0">
                <a:latin typeface="Calibri" panose="020F0502020204030204" pitchFamily="34" charset="0"/>
              </a:rPr>
              <a:t>Bud’s Elixirs </a:t>
            </a:r>
          </a:p>
          <a:p>
            <a:pPr algn="ctr"/>
            <a:r>
              <a:rPr lang="en-US" altLang="en-US" sz="1600" dirty="0" err="1">
                <a:latin typeface="Calibri" panose="020F0502020204030204" pitchFamily="34" charset="0"/>
              </a:rPr>
              <a:t>Wini</a:t>
            </a:r>
            <a:r>
              <a:rPr lang="en-US" altLang="en-US" sz="1600" dirty="0">
                <a:latin typeface="Calibri" panose="020F0502020204030204" pitchFamily="34" charset="0"/>
              </a:rPr>
              <a:t> Frances –</a:t>
            </a:r>
            <a:r>
              <a:rPr lang="en-US" altLang="en-US" sz="1200" dirty="0">
                <a:latin typeface="Calibri" panose="020F0502020204030204" pitchFamily="34" charset="0"/>
              </a:rPr>
              <a:t>Children’s Author and Crafter, </a:t>
            </a:r>
          </a:p>
          <a:p>
            <a:pPr algn="ctr"/>
            <a:r>
              <a:rPr lang="en-US" altLang="en-US" sz="1600" dirty="0">
                <a:latin typeface="Calibri" panose="020F0502020204030204" pitchFamily="34" charset="0"/>
              </a:rPr>
              <a:t> Master Gardeners</a:t>
            </a:r>
          </a:p>
          <a:p>
            <a:pPr algn="ctr"/>
            <a:r>
              <a:rPr lang="en-US" altLang="en-US" sz="1400" dirty="0">
                <a:latin typeface="Calibri" panose="020F0502020204030204" pitchFamily="34" charset="0"/>
              </a:rPr>
              <a:t>Other Booths by </a:t>
            </a:r>
            <a:r>
              <a:rPr lang="en-US" altLang="en-US" sz="1400" dirty="0" err="1">
                <a:latin typeface="Calibri" panose="020F0502020204030204" pitchFamily="34" charset="0"/>
              </a:rPr>
              <a:t>Dav</a:t>
            </a:r>
            <a:r>
              <a:rPr lang="en-US" altLang="en-US" sz="1400" dirty="0">
                <a:latin typeface="Calibri" panose="020F0502020204030204" pitchFamily="34" charset="0"/>
              </a:rPr>
              <a:t>. Co. Soil &amp; Water, SWCD Invasive Species Specialist, and more</a:t>
            </a:r>
          </a:p>
          <a:p>
            <a:pPr algn="ctr"/>
            <a:endParaRPr lang="en-US" altLang="en-US" sz="1600" dirty="0">
              <a:latin typeface="Calibri" panose="020F0502020204030204" pitchFamily="34" charset="0"/>
            </a:endParaRPr>
          </a:p>
          <a:p>
            <a:pPr algn="ctr"/>
            <a:r>
              <a:rPr lang="en-US" altLang="en-US" sz="1600" b="1" dirty="0">
                <a:latin typeface="Calibri" panose="020F0502020204030204" pitchFamily="34" charset="0"/>
              </a:rPr>
              <a:t>FOOD TRUCKS              </a:t>
            </a:r>
          </a:p>
          <a:p>
            <a:pPr algn="ctr"/>
            <a:r>
              <a:rPr lang="en-US" altLang="en-US" sz="1600" dirty="0">
                <a:latin typeface="Calibri" panose="020F0502020204030204" pitchFamily="34" charset="0"/>
              </a:rPr>
              <a:t>  Woodshed Pizza, Jose’s Burrito,</a:t>
            </a:r>
          </a:p>
          <a:p>
            <a:pPr algn="ctr"/>
            <a:r>
              <a:rPr lang="en-US" altLang="en-US" sz="1600">
                <a:latin typeface="Calibri" panose="020F0502020204030204" pitchFamily="34" charset="0"/>
              </a:rPr>
              <a:t>KK’s Concession, </a:t>
            </a:r>
            <a:r>
              <a:rPr lang="en-US" altLang="en-US" sz="1600" dirty="0">
                <a:latin typeface="Calibri" panose="020F0502020204030204" pitchFamily="34" charset="0"/>
              </a:rPr>
              <a:t>and Scoops</a:t>
            </a:r>
          </a:p>
        </p:txBody>
      </p:sp>
      <p:pic>
        <p:nvPicPr>
          <p:cNvPr id="17424"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9688"/>
            <a:ext cx="5857875"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6" descr="C:\Program Files\Microsoft Office\MEDIA\OFFICE12\Lines\BD10307_.gif">
            <a:extLst>
              <a:ext uri="{FF2B5EF4-FFF2-40B4-BE49-F238E27FC236}">
                <a16:creationId xmlns:a16="http://schemas.microsoft.com/office/drawing/2014/main" id="{39067DD7-843E-45F2-9692-BBCBE179F58D}"/>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9800" y="2759827"/>
            <a:ext cx="132556" cy="1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44AE39B0-1ABF-4953-ADAF-6422134A215C}"/>
              </a:ext>
            </a:extLst>
          </p:cNvPr>
          <p:cNvSpPr txBox="1"/>
          <p:nvPr/>
        </p:nvSpPr>
        <p:spPr>
          <a:xfrm>
            <a:off x="3479800" y="3484079"/>
            <a:ext cx="3466308" cy="923330"/>
          </a:xfrm>
          <a:prstGeom prst="rect">
            <a:avLst/>
          </a:prstGeom>
          <a:noFill/>
        </p:spPr>
        <p:txBody>
          <a:bodyPr wrap="square" rtlCol="0">
            <a:spAutoFit/>
          </a:bodyPr>
          <a:lstStyle/>
          <a:p>
            <a:pPr algn="ctr"/>
            <a:r>
              <a:rPr lang="en-US" dirty="0"/>
              <a:t>Blockhead Program </a:t>
            </a:r>
          </a:p>
          <a:p>
            <a:pPr algn="ctr"/>
            <a:r>
              <a:rPr lang="en-US" dirty="0"/>
              <a:t>Information</a:t>
            </a:r>
          </a:p>
          <a:p>
            <a:pPr algn="ctr"/>
            <a:endParaRPr lang="en-US" dirty="0"/>
          </a:p>
        </p:txBody>
      </p:sp>
      <p:sp>
        <p:nvSpPr>
          <p:cNvPr id="9" name="TextBox 8">
            <a:extLst>
              <a:ext uri="{FF2B5EF4-FFF2-40B4-BE49-F238E27FC236}">
                <a16:creationId xmlns:a16="http://schemas.microsoft.com/office/drawing/2014/main" id="{D62D08B9-73A7-41BE-94D5-2D87AA0D2CC1}"/>
              </a:ext>
            </a:extLst>
          </p:cNvPr>
          <p:cNvSpPr txBox="1"/>
          <p:nvPr/>
        </p:nvSpPr>
        <p:spPr>
          <a:xfrm>
            <a:off x="235742" y="3015862"/>
            <a:ext cx="1647031" cy="923330"/>
          </a:xfrm>
          <a:prstGeom prst="rect">
            <a:avLst/>
          </a:prstGeom>
          <a:noFill/>
        </p:spPr>
        <p:txBody>
          <a:bodyPr wrap="square" rtlCol="0">
            <a:spAutoFit/>
          </a:bodyPr>
          <a:lstStyle/>
          <a:p>
            <a:r>
              <a:rPr lang="en-US" dirty="0"/>
              <a:t>Giving away dog bag dispensers </a:t>
            </a:r>
          </a:p>
        </p:txBody>
      </p:sp>
      <p:pic>
        <p:nvPicPr>
          <p:cNvPr id="4" name="Picture 3" descr="Diagram&#10;&#10;Description automatically generated">
            <a:extLst>
              <a:ext uri="{FF2B5EF4-FFF2-40B4-BE49-F238E27FC236}">
                <a16:creationId xmlns:a16="http://schemas.microsoft.com/office/drawing/2014/main" id="{2BC8D604-310B-4B07-A418-BDF5B7F04B3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82773" y="2965590"/>
            <a:ext cx="1544240" cy="973313"/>
          </a:xfrm>
          <a:prstGeom prst="rect">
            <a:avLst/>
          </a:prstGeom>
        </p:spPr>
      </p:pic>
    </p:spTree>
  </p:cSld>
  <p:clrMapOvr>
    <a:masterClrMapping/>
  </p:clrMapOvr>
  <p:transition>
    <p:fade/>
  </p:transition>
</p:sld>
</file>

<file path=ppt/theme/theme1.xml><?xml version="1.0" encoding="utf-8"?>
<a:theme xmlns:a="http://schemas.openxmlformats.org/drawingml/2006/main" name="1_Green with White Fence Sego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0550262-B63B-494B-9216-80B9C42911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1_Green with White Fence Segoe</Template>
  <TotalTime>24994</TotalTime>
  <Words>274</Words>
  <Application>Microsoft Office PowerPoint</Application>
  <PresentationFormat>On-screen Show (4:3)</PresentationFormat>
  <Paragraphs>36</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Courier New</vt:lpstr>
      <vt:lpstr>Trebuchet MS</vt:lpstr>
      <vt:lpstr>Wingdings</vt:lpstr>
      <vt:lpstr>1_Green with White Fence Segoe</vt:lpstr>
      <vt:lpstr>White with Courier font for code slides</vt:lpstr>
      <vt:lpstr>EARTH DAY CELEBRATION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Owner</dc:creator>
  <cp:lastModifiedBy>Angela Quast</cp:lastModifiedBy>
  <cp:revision>76</cp:revision>
  <cp:lastPrinted>2019-04-11T13:28:19Z</cp:lastPrinted>
  <dcterms:created xsi:type="dcterms:W3CDTF">2015-02-26T14:37:17Z</dcterms:created>
  <dcterms:modified xsi:type="dcterms:W3CDTF">2022-04-06T11:40:04Z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TC102867469990</vt:lpwstr>
  </property>
</Properties>
</file>